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DM Serif Display" charset="1" panose="000000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2762204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iTandem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</a:t>
            </a: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ARVARD-WESTLAKE CARPOOL TANDEM FINDER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71329" y="8480425"/>
            <a:ext cx="294534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Daniel Baek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8762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HONORS TOPICS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746974" y="971039"/>
            <a:ext cx="4794051" cy="8344921"/>
          </a:xfrm>
          <a:custGeom>
            <a:avLst/>
            <a:gdLst/>
            <a:ahLst/>
            <a:cxnLst/>
            <a:rect r="r" b="b" t="t" l="l"/>
            <a:pathLst>
              <a:path h="8344921" w="4794051">
                <a:moveTo>
                  <a:pt x="0" y="0"/>
                </a:moveTo>
                <a:lnTo>
                  <a:pt x="4794052" y="0"/>
                </a:lnTo>
                <a:lnTo>
                  <a:pt x="4794052" y="8344922"/>
                </a:lnTo>
                <a:lnTo>
                  <a:pt x="0" y="8344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261" t="0" r="-117883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497360" y="1496860"/>
            <a:ext cx="7293279" cy="7293279"/>
          </a:xfrm>
          <a:custGeom>
            <a:avLst/>
            <a:gdLst/>
            <a:ahLst/>
            <a:cxnLst/>
            <a:rect r="r" b="b" t="t" l="l"/>
            <a:pathLst>
              <a:path h="7293279" w="7293279">
                <a:moveTo>
                  <a:pt x="0" y="0"/>
                </a:moveTo>
                <a:lnTo>
                  <a:pt x="7293280" y="0"/>
                </a:lnTo>
                <a:lnTo>
                  <a:pt x="7293280" y="7293280"/>
                </a:lnTo>
                <a:lnTo>
                  <a:pt x="0" y="7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355624" y="355124"/>
            <a:ext cx="9576752" cy="9576752"/>
          </a:xfrm>
          <a:custGeom>
            <a:avLst/>
            <a:gdLst/>
            <a:ahLst/>
            <a:cxnLst/>
            <a:rect r="r" b="b" t="t" l="l"/>
            <a:pathLst>
              <a:path h="9576752" w="9576752">
                <a:moveTo>
                  <a:pt x="0" y="0"/>
                </a:moveTo>
                <a:lnTo>
                  <a:pt x="9576752" y="0"/>
                </a:lnTo>
                <a:lnTo>
                  <a:pt x="9576752" y="9576752"/>
                </a:lnTo>
                <a:lnTo>
                  <a:pt x="0" y="9576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2762204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End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71329" y="8480425"/>
            <a:ext cx="294534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8762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8174577" y="2814011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Wasted money on underutilized parking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783262" y="2674320"/>
            <a:ext cx="909958" cy="9099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810680" y="2772429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74577" y="4818687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Insufficient carpool &amp; tandem coordination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783262" y="4678996"/>
            <a:ext cx="909958" cy="90995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820205" y="4777105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74577" y="6824654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Information asymmetry in spot selection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783262" y="6684962"/>
            <a:ext cx="909958" cy="90995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810680" y="6783072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6399" y="1233825"/>
            <a:ext cx="382278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6399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ITANDEM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3491019"/>
            <a:ext cx="5026555" cy="5026555"/>
            <a:chOff x="0" y="0"/>
            <a:chExt cx="4489857" cy="4489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9857" cy="4489857"/>
            </a:xfrm>
            <a:custGeom>
              <a:avLst/>
              <a:gdLst/>
              <a:ahLst/>
              <a:cxnLst/>
              <a:rect r="r" b="b" t="t" l="l"/>
              <a:pathLst>
                <a:path h="4489857" w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4466866"/>
                  </a:lnTo>
                  <a:cubicBezTo>
                    <a:pt x="4489857" y="4479564"/>
                    <a:pt x="4479564" y="4489857"/>
                    <a:pt x="4466866" y="4489857"/>
                  </a:cubicBezTo>
                  <a:lnTo>
                    <a:pt x="22991" y="4489857"/>
                  </a:lnTo>
                  <a:cubicBezTo>
                    <a:pt x="10293" y="4489857"/>
                    <a:pt x="0" y="4479564"/>
                    <a:pt x="0" y="4466866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489857" cy="4537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630723" y="3491019"/>
            <a:ext cx="5026555" cy="5026555"/>
            <a:chOff x="0" y="0"/>
            <a:chExt cx="4489857" cy="44898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89857" cy="4489857"/>
            </a:xfrm>
            <a:custGeom>
              <a:avLst/>
              <a:gdLst/>
              <a:ahLst/>
              <a:cxnLst/>
              <a:rect r="r" b="b" t="t" l="l"/>
              <a:pathLst>
                <a:path h="4489857" w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4466866"/>
                  </a:lnTo>
                  <a:cubicBezTo>
                    <a:pt x="4489857" y="4479564"/>
                    <a:pt x="4479564" y="4489857"/>
                    <a:pt x="4466866" y="4489857"/>
                  </a:cubicBezTo>
                  <a:lnTo>
                    <a:pt x="22991" y="4489857"/>
                  </a:lnTo>
                  <a:cubicBezTo>
                    <a:pt x="10293" y="4489857"/>
                    <a:pt x="0" y="4479564"/>
                    <a:pt x="0" y="4466866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489857" cy="4537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95047" y="3491019"/>
            <a:ext cx="5026555" cy="5026555"/>
            <a:chOff x="0" y="0"/>
            <a:chExt cx="4489857" cy="44898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89857" cy="4489857"/>
            </a:xfrm>
            <a:custGeom>
              <a:avLst/>
              <a:gdLst/>
              <a:ahLst/>
              <a:cxnLst/>
              <a:rect r="r" b="b" t="t" l="l"/>
              <a:pathLst>
                <a:path h="4489857" w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4466866"/>
                  </a:lnTo>
                  <a:cubicBezTo>
                    <a:pt x="4489857" y="4479564"/>
                    <a:pt x="4479564" y="4489857"/>
                    <a:pt x="4466866" y="4489857"/>
                  </a:cubicBezTo>
                  <a:lnTo>
                    <a:pt x="22991" y="4489857"/>
                  </a:lnTo>
                  <a:cubicBezTo>
                    <a:pt x="10293" y="4489857"/>
                    <a:pt x="0" y="4479564"/>
                    <a:pt x="0" y="4466866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489857" cy="4537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567267" y="4318533"/>
            <a:ext cx="1153465" cy="1215337"/>
          </a:xfrm>
          <a:custGeom>
            <a:avLst/>
            <a:gdLst/>
            <a:ahLst/>
            <a:cxnLst/>
            <a:rect r="r" b="b" t="t" l="l"/>
            <a:pathLst>
              <a:path h="1215337" w="1153465">
                <a:moveTo>
                  <a:pt x="0" y="0"/>
                </a:moveTo>
                <a:lnTo>
                  <a:pt x="1153466" y="0"/>
                </a:lnTo>
                <a:lnTo>
                  <a:pt x="1153466" y="1215337"/>
                </a:lnTo>
                <a:lnTo>
                  <a:pt x="0" y="1215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26777" y="4318533"/>
            <a:ext cx="1363095" cy="1215337"/>
          </a:xfrm>
          <a:custGeom>
            <a:avLst/>
            <a:gdLst/>
            <a:ahLst/>
            <a:cxnLst/>
            <a:rect r="r" b="b" t="t" l="l"/>
            <a:pathLst>
              <a:path h="1215337" w="1363095">
                <a:moveTo>
                  <a:pt x="0" y="0"/>
                </a:moveTo>
                <a:lnTo>
                  <a:pt x="1363095" y="0"/>
                </a:lnTo>
                <a:lnTo>
                  <a:pt x="1363095" y="1215337"/>
                </a:lnTo>
                <a:lnTo>
                  <a:pt x="0" y="1215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66399" y="1233825"/>
            <a:ext cx="382278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1259" y="6004245"/>
            <a:ext cx="4276833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Centralized matching platform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6399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ITANDEM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05583" y="6004245"/>
            <a:ext cx="4276833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Data-driven spot intellegience systems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69907" y="6004245"/>
            <a:ext cx="4276833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Peer-to-peer rental marketplace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949943" y="4318533"/>
            <a:ext cx="1459466" cy="1215337"/>
          </a:xfrm>
          <a:custGeom>
            <a:avLst/>
            <a:gdLst/>
            <a:ahLst/>
            <a:cxnLst/>
            <a:rect r="r" b="b" t="t" l="l"/>
            <a:pathLst>
              <a:path h="1215337" w="1459466">
                <a:moveTo>
                  <a:pt x="0" y="0"/>
                </a:moveTo>
                <a:lnTo>
                  <a:pt x="1459466" y="0"/>
                </a:lnTo>
                <a:lnTo>
                  <a:pt x="1459466" y="1215337"/>
                </a:lnTo>
                <a:lnTo>
                  <a:pt x="0" y="121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4952833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Services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6399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ITANDEM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28151" y="1477572"/>
            <a:ext cx="3345981" cy="334598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494376" y="2545407"/>
            <a:ext cx="2813532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Smart carpool matching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228151" y="5463447"/>
            <a:ext cx="3345981" cy="33459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707452" y="6322750"/>
            <a:ext cx="2387379" cy="166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Parking spot rental marketplace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50382" y="1477572"/>
            <a:ext cx="3345981" cy="33459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316607" y="2545407"/>
            <a:ext cx="2813532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Tandem partner finder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50382" y="5463447"/>
            <a:ext cx="3345981" cy="334598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316607" y="6250295"/>
            <a:ext cx="2813532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Spot intellegience &amp; rankings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744502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22094" y="1221594"/>
            <a:ext cx="7843813" cy="7843813"/>
          </a:xfrm>
          <a:custGeom>
            <a:avLst/>
            <a:gdLst/>
            <a:ahLst/>
            <a:cxnLst/>
            <a:rect r="r" b="b" t="t" l="l"/>
            <a:pathLst>
              <a:path h="7843813" w="7843813">
                <a:moveTo>
                  <a:pt x="0" y="0"/>
                </a:moveTo>
                <a:lnTo>
                  <a:pt x="7843812" y="0"/>
                </a:lnTo>
                <a:lnTo>
                  <a:pt x="7843812" y="7843812"/>
                </a:lnTo>
                <a:lnTo>
                  <a:pt x="0" y="784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12000">
            <a:off x="6758739" y="854206"/>
            <a:ext cx="4770522" cy="8578587"/>
          </a:xfrm>
          <a:custGeom>
            <a:avLst/>
            <a:gdLst/>
            <a:ahLst/>
            <a:cxnLst/>
            <a:rect r="r" b="b" t="t" l="l"/>
            <a:pathLst>
              <a:path h="8578587" w="4770522">
                <a:moveTo>
                  <a:pt x="0" y="16548"/>
                </a:moveTo>
                <a:lnTo>
                  <a:pt x="4740635" y="0"/>
                </a:lnTo>
                <a:lnTo>
                  <a:pt x="4770522" y="8562040"/>
                </a:lnTo>
                <a:lnTo>
                  <a:pt x="29887" y="8578588"/>
                </a:lnTo>
                <a:lnTo>
                  <a:pt x="0" y="16548"/>
                </a:lnTo>
                <a:close/>
              </a:path>
            </a:pathLst>
          </a:custGeom>
          <a:blipFill>
            <a:blip r:embed="rId3"/>
            <a:stretch>
              <a:fillRect l="-115936" t="-103" r="-11360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656313" y="655813"/>
            <a:ext cx="8975374" cy="8975374"/>
          </a:xfrm>
          <a:custGeom>
            <a:avLst/>
            <a:gdLst/>
            <a:ahLst/>
            <a:cxnLst/>
            <a:rect r="r" b="b" t="t" l="l"/>
            <a:pathLst>
              <a:path h="8975374" w="8975374">
                <a:moveTo>
                  <a:pt x="0" y="0"/>
                </a:moveTo>
                <a:lnTo>
                  <a:pt x="8975374" y="0"/>
                </a:lnTo>
                <a:lnTo>
                  <a:pt x="8975374" y="8975374"/>
                </a:lnTo>
                <a:lnTo>
                  <a:pt x="0" y="8975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83010" y="982510"/>
            <a:ext cx="8321979" cy="8321979"/>
          </a:xfrm>
          <a:custGeom>
            <a:avLst/>
            <a:gdLst/>
            <a:ahLst/>
            <a:cxnLst/>
            <a:rect r="r" b="b" t="t" l="l"/>
            <a:pathLst>
              <a:path h="8321979" w="8321979">
                <a:moveTo>
                  <a:pt x="0" y="0"/>
                </a:moveTo>
                <a:lnTo>
                  <a:pt x="8321980" y="0"/>
                </a:lnTo>
                <a:lnTo>
                  <a:pt x="8321980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DAG-LB6BoCo</dc:identifier>
  <dcterms:modified xsi:type="dcterms:W3CDTF">2011-08-01T06:04:30Z</dcterms:modified>
  <cp:revision>1</cp:revision>
  <dc:title>Black and White Simple Minimalist Pitch Deck Marketing Presentation</dc:title>
</cp:coreProperties>
</file>